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3"/>
  </p:notesMasterIdLst>
  <p:sldIdLst>
    <p:sldId id="256" r:id="rId2"/>
  </p:sldIdLst>
  <p:sldSz cx="16459200" cy="21945600"/>
  <p:notesSz cx="6858000" cy="9144000"/>
  <p:defaultTextStyle>
    <a:defPPr>
      <a:defRPr lang="en-US"/>
    </a:defPPr>
    <a:lvl1pPr marL="0" algn="l" defTabSz="1843430" rtl="0" eaLnBrk="1" latinLnBrk="0" hangingPunct="1">
      <a:defRPr sz="3629" kern="1200">
        <a:solidFill>
          <a:schemeClr val="tx1"/>
        </a:solidFill>
        <a:latin typeface="+mn-lt"/>
        <a:ea typeface="+mn-ea"/>
        <a:cs typeface="+mn-cs"/>
      </a:defRPr>
    </a:lvl1pPr>
    <a:lvl2pPr marL="921715" algn="l" defTabSz="1843430" rtl="0" eaLnBrk="1" latinLnBrk="0" hangingPunct="1">
      <a:defRPr sz="3629" kern="1200">
        <a:solidFill>
          <a:schemeClr val="tx1"/>
        </a:solidFill>
        <a:latin typeface="+mn-lt"/>
        <a:ea typeface="+mn-ea"/>
        <a:cs typeface="+mn-cs"/>
      </a:defRPr>
    </a:lvl2pPr>
    <a:lvl3pPr marL="1843430" algn="l" defTabSz="1843430" rtl="0" eaLnBrk="1" latinLnBrk="0" hangingPunct="1">
      <a:defRPr sz="3629" kern="1200">
        <a:solidFill>
          <a:schemeClr val="tx1"/>
        </a:solidFill>
        <a:latin typeface="+mn-lt"/>
        <a:ea typeface="+mn-ea"/>
        <a:cs typeface="+mn-cs"/>
      </a:defRPr>
    </a:lvl3pPr>
    <a:lvl4pPr marL="2765146" algn="l" defTabSz="1843430" rtl="0" eaLnBrk="1" latinLnBrk="0" hangingPunct="1">
      <a:defRPr sz="3629" kern="1200">
        <a:solidFill>
          <a:schemeClr val="tx1"/>
        </a:solidFill>
        <a:latin typeface="+mn-lt"/>
        <a:ea typeface="+mn-ea"/>
        <a:cs typeface="+mn-cs"/>
      </a:defRPr>
    </a:lvl4pPr>
    <a:lvl5pPr marL="3686861" algn="l" defTabSz="1843430" rtl="0" eaLnBrk="1" latinLnBrk="0" hangingPunct="1">
      <a:defRPr sz="3629" kern="1200">
        <a:solidFill>
          <a:schemeClr val="tx1"/>
        </a:solidFill>
        <a:latin typeface="+mn-lt"/>
        <a:ea typeface="+mn-ea"/>
        <a:cs typeface="+mn-cs"/>
      </a:defRPr>
    </a:lvl5pPr>
    <a:lvl6pPr marL="4608576" algn="l" defTabSz="1843430" rtl="0" eaLnBrk="1" latinLnBrk="0" hangingPunct="1">
      <a:defRPr sz="3629" kern="1200">
        <a:solidFill>
          <a:schemeClr val="tx1"/>
        </a:solidFill>
        <a:latin typeface="+mn-lt"/>
        <a:ea typeface="+mn-ea"/>
        <a:cs typeface="+mn-cs"/>
      </a:defRPr>
    </a:lvl6pPr>
    <a:lvl7pPr marL="5530291" algn="l" defTabSz="1843430" rtl="0" eaLnBrk="1" latinLnBrk="0" hangingPunct="1">
      <a:defRPr sz="3629" kern="1200">
        <a:solidFill>
          <a:schemeClr val="tx1"/>
        </a:solidFill>
        <a:latin typeface="+mn-lt"/>
        <a:ea typeface="+mn-ea"/>
        <a:cs typeface="+mn-cs"/>
      </a:defRPr>
    </a:lvl7pPr>
    <a:lvl8pPr marL="6452006" algn="l" defTabSz="1843430" rtl="0" eaLnBrk="1" latinLnBrk="0" hangingPunct="1">
      <a:defRPr sz="3629" kern="1200">
        <a:solidFill>
          <a:schemeClr val="tx1"/>
        </a:solidFill>
        <a:latin typeface="+mn-lt"/>
        <a:ea typeface="+mn-ea"/>
        <a:cs typeface="+mn-cs"/>
      </a:defRPr>
    </a:lvl8pPr>
    <a:lvl9pPr marL="7373722" algn="l" defTabSz="1843430" rtl="0" eaLnBrk="1" latinLnBrk="0" hangingPunct="1">
      <a:defRPr sz="362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3"/>
    <p:restoredTop sz="93692"/>
  </p:normalViewPr>
  <p:slideViewPr>
    <p:cSldViewPr snapToGrid="0" snapToObjects="1">
      <p:cViewPr>
        <p:scale>
          <a:sx n="40" d="100"/>
          <a:sy n="40" d="100"/>
        </p:scale>
        <p:origin x="14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DEE05-D631-5C49-9443-A39A9B632561}" type="datetimeFigureOut">
              <a:rPr lang="en-US" smtClean="0"/>
              <a:t>4/11/17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52D8A-AD1D-F04C-B5F4-EF2B9D702811}" type="slidenum">
              <a:rPr lang="en-US" smtClean="0"/>
              <a:t>‹#›</a:t>
            </a:fld>
            <a:endParaRPr lang="en-US"/>
          </a:p>
        </p:txBody>
      </p:sp>
    </p:spTree>
    <p:extLst>
      <p:ext uri="{BB962C8B-B14F-4D97-AF65-F5344CB8AC3E}">
        <p14:creationId xmlns:p14="http://schemas.microsoft.com/office/powerpoint/2010/main" val="404503057"/>
      </p:ext>
    </p:extLst>
  </p:cSld>
  <p:clrMap bg1="lt1" tx1="dk1" bg2="lt2" tx2="dk2" accent1="accent1" accent2="accent2" accent3="accent3" accent4="accent4" accent5="accent5" accent6="accent6" hlink="hlink" folHlink="folHlink"/>
  <p:notesStyle>
    <a:lvl1pPr marL="0" algn="l" defTabSz="1843430" rtl="0" eaLnBrk="1" latinLnBrk="0" hangingPunct="1">
      <a:defRPr sz="2419" kern="1200">
        <a:solidFill>
          <a:schemeClr val="tx1"/>
        </a:solidFill>
        <a:latin typeface="+mn-lt"/>
        <a:ea typeface="+mn-ea"/>
        <a:cs typeface="+mn-cs"/>
      </a:defRPr>
    </a:lvl1pPr>
    <a:lvl2pPr marL="921715" algn="l" defTabSz="1843430" rtl="0" eaLnBrk="1" latinLnBrk="0" hangingPunct="1">
      <a:defRPr sz="2419" kern="1200">
        <a:solidFill>
          <a:schemeClr val="tx1"/>
        </a:solidFill>
        <a:latin typeface="+mn-lt"/>
        <a:ea typeface="+mn-ea"/>
        <a:cs typeface="+mn-cs"/>
      </a:defRPr>
    </a:lvl2pPr>
    <a:lvl3pPr marL="1843430" algn="l" defTabSz="1843430" rtl="0" eaLnBrk="1" latinLnBrk="0" hangingPunct="1">
      <a:defRPr sz="2419" kern="1200">
        <a:solidFill>
          <a:schemeClr val="tx1"/>
        </a:solidFill>
        <a:latin typeface="+mn-lt"/>
        <a:ea typeface="+mn-ea"/>
        <a:cs typeface="+mn-cs"/>
      </a:defRPr>
    </a:lvl3pPr>
    <a:lvl4pPr marL="2765146" algn="l" defTabSz="1843430" rtl="0" eaLnBrk="1" latinLnBrk="0" hangingPunct="1">
      <a:defRPr sz="2419" kern="1200">
        <a:solidFill>
          <a:schemeClr val="tx1"/>
        </a:solidFill>
        <a:latin typeface="+mn-lt"/>
        <a:ea typeface="+mn-ea"/>
        <a:cs typeface="+mn-cs"/>
      </a:defRPr>
    </a:lvl4pPr>
    <a:lvl5pPr marL="3686861" algn="l" defTabSz="1843430" rtl="0" eaLnBrk="1" latinLnBrk="0" hangingPunct="1">
      <a:defRPr sz="2419" kern="1200">
        <a:solidFill>
          <a:schemeClr val="tx1"/>
        </a:solidFill>
        <a:latin typeface="+mn-lt"/>
        <a:ea typeface="+mn-ea"/>
        <a:cs typeface="+mn-cs"/>
      </a:defRPr>
    </a:lvl5pPr>
    <a:lvl6pPr marL="4608576" algn="l" defTabSz="1843430" rtl="0" eaLnBrk="1" latinLnBrk="0" hangingPunct="1">
      <a:defRPr sz="2419" kern="1200">
        <a:solidFill>
          <a:schemeClr val="tx1"/>
        </a:solidFill>
        <a:latin typeface="+mn-lt"/>
        <a:ea typeface="+mn-ea"/>
        <a:cs typeface="+mn-cs"/>
      </a:defRPr>
    </a:lvl6pPr>
    <a:lvl7pPr marL="5530291" algn="l" defTabSz="1843430" rtl="0" eaLnBrk="1" latinLnBrk="0" hangingPunct="1">
      <a:defRPr sz="2419" kern="1200">
        <a:solidFill>
          <a:schemeClr val="tx1"/>
        </a:solidFill>
        <a:latin typeface="+mn-lt"/>
        <a:ea typeface="+mn-ea"/>
        <a:cs typeface="+mn-cs"/>
      </a:defRPr>
    </a:lvl7pPr>
    <a:lvl8pPr marL="6452006" algn="l" defTabSz="1843430" rtl="0" eaLnBrk="1" latinLnBrk="0" hangingPunct="1">
      <a:defRPr sz="2419" kern="1200">
        <a:solidFill>
          <a:schemeClr val="tx1"/>
        </a:solidFill>
        <a:latin typeface="+mn-lt"/>
        <a:ea typeface="+mn-ea"/>
        <a:cs typeface="+mn-cs"/>
      </a:defRPr>
    </a:lvl8pPr>
    <a:lvl9pPr marL="7373722" algn="l" defTabSz="1843430" rtl="0" eaLnBrk="1" latinLnBrk="0" hangingPunct="1">
      <a:defRPr sz="241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52D8A-AD1D-F04C-B5F4-EF2B9D702811}" type="slidenum">
              <a:rPr lang="en-US" smtClean="0"/>
              <a:t>1</a:t>
            </a:fld>
            <a:endParaRPr lang="en-US"/>
          </a:p>
        </p:txBody>
      </p:sp>
    </p:spTree>
    <p:extLst>
      <p:ext uri="{BB962C8B-B14F-4D97-AF65-F5344CB8AC3E}">
        <p14:creationId xmlns:p14="http://schemas.microsoft.com/office/powerpoint/2010/main" val="1697136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591562"/>
            <a:ext cx="12344400" cy="7640320"/>
          </a:xfrm>
        </p:spPr>
        <p:txBody>
          <a:bodyPr anchor="b"/>
          <a:lstStyle>
            <a:lvl1pPr algn="ctr">
              <a:defRPr sz="8100"/>
            </a:lvl1pPr>
          </a:lstStyle>
          <a:p>
            <a:r>
              <a:rPr lang="en-US" smtClean="0"/>
              <a:t>Click to edit Master title style</a:t>
            </a:r>
            <a:endParaRPr lang="en-US"/>
          </a:p>
        </p:txBody>
      </p:sp>
      <p:sp>
        <p:nvSpPr>
          <p:cNvPr id="3" name="Subtitle 2"/>
          <p:cNvSpPr>
            <a:spLocks noGrp="1"/>
          </p:cNvSpPr>
          <p:nvPr>
            <p:ph type="subTitle" idx="1"/>
          </p:nvPr>
        </p:nvSpPr>
        <p:spPr>
          <a:xfrm>
            <a:off x="2057400" y="11526522"/>
            <a:ext cx="12344400" cy="5298438"/>
          </a:xfrm>
        </p:spPr>
        <p:txBody>
          <a:bodyPr/>
          <a:lstStyle>
            <a:lvl1pPr marL="0" indent="0" algn="ctr">
              <a:buNone/>
              <a:defRPr sz="3240"/>
            </a:lvl1pPr>
            <a:lvl2pPr marL="617220" indent="0" algn="ctr">
              <a:buNone/>
              <a:defRPr sz="2700"/>
            </a:lvl2pPr>
            <a:lvl3pPr marL="1234440" indent="0" algn="ctr">
              <a:buNone/>
              <a:defRPr sz="2430"/>
            </a:lvl3pPr>
            <a:lvl4pPr marL="1851660" indent="0" algn="ctr">
              <a:buNone/>
              <a:defRPr sz="2160"/>
            </a:lvl4pPr>
            <a:lvl5pPr marL="2468880" indent="0" algn="ctr">
              <a:buNone/>
              <a:defRPr sz="2160"/>
            </a:lvl5pPr>
            <a:lvl6pPr marL="3086100" indent="0" algn="ctr">
              <a:buNone/>
              <a:defRPr sz="2160"/>
            </a:lvl6pPr>
            <a:lvl7pPr marL="3703320" indent="0" algn="ctr">
              <a:buNone/>
              <a:defRPr sz="2160"/>
            </a:lvl7pPr>
            <a:lvl8pPr marL="4320540" indent="0" algn="ctr">
              <a:buNone/>
              <a:defRPr sz="2160"/>
            </a:lvl8pPr>
            <a:lvl9pPr marL="4937760" indent="0" algn="ctr">
              <a:buNone/>
              <a:defRPr sz="216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428459-DEF7-314A-B0B9-293D0D3D39BA}"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C34D-6B16-854F-AFA7-D3D83B959A5A}" type="slidenum">
              <a:rPr lang="en-US" smtClean="0"/>
              <a:t>‹#›</a:t>
            </a:fld>
            <a:endParaRPr lang="en-US"/>
          </a:p>
        </p:txBody>
      </p:sp>
    </p:spTree>
    <p:extLst>
      <p:ext uri="{BB962C8B-B14F-4D97-AF65-F5344CB8AC3E}">
        <p14:creationId xmlns:p14="http://schemas.microsoft.com/office/powerpoint/2010/main" val="35881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28459-DEF7-314A-B0B9-293D0D3D39BA}"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C34D-6B16-854F-AFA7-D3D83B959A5A}" type="slidenum">
              <a:rPr lang="en-US" smtClean="0"/>
              <a:t>‹#›</a:t>
            </a:fld>
            <a:endParaRPr lang="en-US"/>
          </a:p>
        </p:txBody>
      </p:sp>
    </p:spTree>
    <p:extLst>
      <p:ext uri="{BB962C8B-B14F-4D97-AF65-F5344CB8AC3E}">
        <p14:creationId xmlns:p14="http://schemas.microsoft.com/office/powerpoint/2010/main" val="83341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5" y="1168400"/>
            <a:ext cx="3549015" cy="185978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1570" y="1168400"/>
            <a:ext cx="10441305" cy="185978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28459-DEF7-314A-B0B9-293D0D3D39BA}"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C34D-6B16-854F-AFA7-D3D83B959A5A}" type="slidenum">
              <a:rPr lang="en-US" smtClean="0"/>
              <a:t>‹#›</a:t>
            </a:fld>
            <a:endParaRPr lang="en-US"/>
          </a:p>
        </p:txBody>
      </p:sp>
    </p:spTree>
    <p:extLst>
      <p:ext uri="{BB962C8B-B14F-4D97-AF65-F5344CB8AC3E}">
        <p14:creationId xmlns:p14="http://schemas.microsoft.com/office/powerpoint/2010/main" val="139905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28459-DEF7-314A-B0B9-293D0D3D39BA}"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C34D-6B16-854F-AFA7-D3D83B959A5A}" type="slidenum">
              <a:rPr lang="en-US" smtClean="0"/>
              <a:t>‹#›</a:t>
            </a:fld>
            <a:endParaRPr lang="en-US"/>
          </a:p>
        </p:txBody>
      </p:sp>
    </p:spTree>
    <p:extLst>
      <p:ext uri="{BB962C8B-B14F-4D97-AF65-F5344CB8AC3E}">
        <p14:creationId xmlns:p14="http://schemas.microsoft.com/office/powerpoint/2010/main" val="4942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2998" y="5471163"/>
            <a:ext cx="14196060" cy="9128758"/>
          </a:xfrm>
        </p:spPr>
        <p:txBody>
          <a:bodyPr anchor="b"/>
          <a:lstStyle>
            <a:lvl1pPr>
              <a:defRPr sz="8100"/>
            </a:lvl1pPr>
          </a:lstStyle>
          <a:p>
            <a:r>
              <a:rPr lang="en-US" smtClean="0"/>
              <a:t>Click to edit Master title style</a:t>
            </a:r>
            <a:endParaRPr lang="en-US"/>
          </a:p>
        </p:txBody>
      </p:sp>
      <p:sp>
        <p:nvSpPr>
          <p:cNvPr id="3" name="Text Placeholder 2"/>
          <p:cNvSpPr>
            <a:spLocks noGrp="1"/>
          </p:cNvSpPr>
          <p:nvPr>
            <p:ph type="body" idx="1"/>
          </p:nvPr>
        </p:nvSpPr>
        <p:spPr>
          <a:xfrm>
            <a:off x="1122998" y="14686283"/>
            <a:ext cx="14196060" cy="4800598"/>
          </a:xfrm>
        </p:spPr>
        <p:txBody>
          <a:bodyPr/>
          <a:lstStyle>
            <a:lvl1pPr marL="0" indent="0">
              <a:buNone/>
              <a:defRPr sz="3240">
                <a:solidFill>
                  <a:schemeClr val="tx1">
                    <a:tint val="75000"/>
                  </a:schemeClr>
                </a:solidFill>
              </a:defRPr>
            </a:lvl1pPr>
            <a:lvl2pPr marL="617220" indent="0">
              <a:buNone/>
              <a:defRPr sz="2700">
                <a:solidFill>
                  <a:schemeClr val="tx1">
                    <a:tint val="75000"/>
                  </a:schemeClr>
                </a:solidFill>
              </a:defRPr>
            </a:lvl2pPr>
            <a:lvl3pPr marL="1234440" indent="0">
              <a:buNone/>
              <a:defRPr sz="2430">
                <a:solidFill>
                  <a:schemeClr val="tx1">
                    <a:tint val="75000"/>
                  </a:schemeClr>
                </a:solidFill>
              </a:defRPr>
            </a:lvl3pPr>
            <a:lvl4pPr marL="1851660" indent="0">
              <a:buNone/>
              <a:defRPr sz="2160">
                <a:solidFill>
                  <a:schemeClr val="tx1">
                    <a:tint val="75000"/>
                  </a:schemeClr>
                </a:solidFill>
              </a:defRPr>
            </a:lvl4pPr>
            <a:lvl5pPr marL="2468880" indent="0">
              <a:buNone/>
              <a:defRPr sz="2160">
                <a:solidFill>
                  <a:schemeClr val="tx1">
                    <a:tint val="75000"/>
                  </a:schemeClr>
                </a:solidFill>
              </a:defRPr>
            </a:lvl5pPr>
            <a:lvl6pPr marL="3086100" indent="0">
              <a:buNone/>
              <a:defRPr sz="2160">
                <a:solidFill>
                  <a:schemeClr val="tx1">
                    <a:tint val="75000"/>
                  </a:schemeClr>
                </a:solidFill>
              </a:defRPr>
            </a:lvl6pPr>
            <a:lvl7pPr marL="3703320" indent="0">
              <a:buNone/>
              <a:defRPr sz="2160">
                <a:solidFill>
                  <a:schemeClr val="tx1">
                    <a:tint val="75000"/>
                  </a:schemeClr>
                </a:solidFill>
              </a:defRPr>
            </a:lvl7pPr>
            <a:lvl8pPr marL="4320540" indent="0">
              <a:buNone/>
              <a:defRPr sz="2160">
                <a:solidFill>
                  <a:schemeClr val="tx1">
                    <a:tint val="75000"/>
                  </a:schemeClr>
                </a:solidFill>
              </a:defRPr>
            </a:lvl8pPr>
            <a:lvl9pPr marL="4937760" indent="0">
              <a:buNone/>
              <a:defRPr sz="21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28459-DEF7-314A-B0B9-293D0D3D39BA}"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C34D-6B16-854F-AFA7-D3D83B959A5A}" type="slidenum">
              <a:rPr lang="en-US" smtClean="0"/>
              <a:t>‹#›</a:t>
            </a:fld>
            <a:endParaRPr lang="en-US"/>
          </a:p>
        </p:txBody>
      </p:sp>
    </p:spTree>
    <p:extLst>
      <p:ext uri="{BB962C8B-B14F-4D97-AF65-F5344CB8AC3E}">
        <p14:creationId xmlns:p14="http://schemas.microsoft.com/office/powerpoint/2010/main" val="89877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1570" y="5842000"/>
            <a:ext cx="699516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32470" y="5842000"/>
            <a:ext cx="699516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28459-DEF7-314A-B0B9-293D0D3D39BA}"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CC34D-6B16-854F-AFA7-D3D83B959A5A}" type="slidenum">
              <a:rPr lang="en-US" smtClean="0"/>
              <a:t>‹#›</a:t>
            </a:fld>
            <a:endParaRPr lang="en-US"/>
          </a:p>
        </p:txBody>
      </p:sp>
    </p:spTree>
    <p:extLst>
      <p:ext uri="{BB962C8B-B14F-4D97-AF65-F5344CB8AC3E}">
        <p14:creationId xmlns:p14="http://schemas.microsoft.com/office/powerpoint/2010/main" val="33590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33714" y="1168401"/>
            <a:ext cx="14196060" cy="424180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133715" y="5379722"/>
            <a:ext cx="6963012" cy="2636518"/>
          </a:xfrm>
        </p:spPr>
        <p:txBody>
          <a:bodyPr anchor="b"/>
          <a:lstStyle>
            <a:lvl1pPr marL="0" indent="0">
              <a:buNone/>
              <a:defRPr sz="3240" b="1"/>
            </a:lvl1pPr>
            <a:lvl2pPr marL="617220" indent="0">
              <a:buNone/>
              <a:defRPr sz="2700" b="1"/>
            </a:lvl2pPr>
            <a:lvl3pPr marL="1234440" indent="0">
              <a:buNone/>
              <a:defRPr sz="2430" b="1"/>
            </a:lvl3pPr>
            <a:lvl4pPr marL="1851660" indent="0">
              <a:buNone/>
              <a:defRPr sz="2160" b="1"/>
            </a:lvl4pPr>
            <a:lvl5pPr marL="2468880" indent="0">
              <a:buNone/>
              <a:defRPr sz="2160" b="1"/>
            </a:lvl5pPr>
            <a:lvl6pPr marL="3086100" indent="0">
              <a:buNone/>
              <a:defRPr sz="2160" b="1"/>
            </a:lvl6pPr>
            <a:lvl7pPr marL="3703320" indent="0">
              <a:buNone/>
              <a:defRPr sz="2160" b="1"/>
            </a:lvl7pPr>
            <a:lvl8pPr marL="4320540" indent="0">
              <a:buNone/>
              <a:defRPr sz="2160" b="1"/>
            </a:lvl8pPr>
            <a:lvl9pPr marL="4937760" indent="0">
              <a:buNone/>
              <a:defRPr sz="2160" b="1"/>
            </a:lvl9pPr>
          </a:lstStyle>
          <a:p>
            <a:pPr lvl="0"/>
            <a:r>
              <a:rPr lang="en-US" smtClean="0"/>
              <a:t>Click to edit Master text styles</a:t>
            </a:r>
          </a:p>
        </p:txBody>
      </p:sp>
      <p:sp>
        <p:nvSpPr>
          <p:cNvPr id="4" name="Content Placeholder 3"/>
          <p:cNvSpPr>
            <a:spLocks noGrp="1"/>
          </p:cNvSpPr>
          <p:nvPr>
            <p:ph sz="half" idx="2"/>
          </p:nvPr>
        </p:nvSpPr>
        <p:spPr>
          <a:xfrm>
            <a:off x="1133715" y="8016240"/>
            <a:ext cx="6963012"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332470" y="5379722"/>
            <a:ext cx="6997304" cy="2636518"/>
          </a:xfrm>
        </p:spPr>
        <p:txBody>
          <a:bodyPr anchor="b"/>
          <a:lstStyle>
            <a:lvl1pPr marL="0" indent="0">
              <a:buNone/>
              <a:defRPr sz="3240" b="1"/>
            </a:lvl1pPr>
            <a:lvl2pPr marL="617220" indent="0">
              <a:buNone/>
              <a:defRPr sz="2700" b="1"/>
            </a:lvl2pPr>
            <a:lvl3pPr marL="1234440" indent="0">
              <a:buNone/>
              <a:defRPr sz="2430" b="1"/>
            </a:lvl3pPr>
            <a:lvl4pPr marL="1851660" indent="0">
              <a:buNone/>
              <a:defRPr sz="2160" b="1"/>
            </a:lvl4pPr>
            <a:lvl5pPr marL="2468880" indent="0">
              <a:buNone/>
              <a:defRPr sz="2160" b="1"/>
            </a:lvl5pPr>
            <a:lvl6pPr marL="3086100" indent="0">
              <a:buNone/>
              <a:defRPr sz="2160" b="1"/>
            </a:lvl6pPr>
            <a:lvl7pPr marL="3703320" indent="0">
              <a:buNone/>
              <a:defRPr sz="2160" b="1"/>
            </a:lvl7pPr>
            <a:lvl8pPr marL="4320540" indent="0">
              <a:buNone/>
              <a:defRPr sz="2160" b="1"/>
            </a:lvl8pPr>
            <a:lvl9pPr marL="4937760" indent="0">
              <a:buNone/>
              <a:defRPr sz="2160" b="1"/>
            </a:lvl9pPr>
          </a:lstStyle>
          <a:p>
            <a:pPr lvl="0"/>
            <a:r>
              <a:rPr lang="en-US" smtClean="0"/>
              <a:t>Click to edit Master text styles</a:t>
            </a:r>
          </a:p>
        </p:txBody>
      </p:sp>
      <p:sp>
        <p:nvSpPr>
          <p:cNvPr id="6" name="Content Placeholder 5"/>
          <p:cNvSpPr>
            <a:spLocks noGrp="1"/>
          </p:cNvSpPr>
          <p:nvPr>
            <p:ph sz="quarter" idx="4"/>
          </p:nvPr>
        </p:nvSpPr>
        <p:spPr>
          <a:xfrm>
            <a:off x="8332470" y="8016240"/>
            <a:ext cx="6997304"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28459-DEF7-314A-B0B9-293D0D3D39BA}" type="datetimeFigureOut">
              <a:rPr lang="en-US" smtClean="0"/>
              <a:t>4/11/17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BCC34D-6B16-854F-AFA7-D3D83B959A5A}" type="slidenum">
              <a:rPr lang="en-US" smtClean="0"/>
              <a:t>‹#›</a:t>
            </a:fld>
            <a:endParaRPr lang="en-US"/>
          </a:p>
        </p:txBody>
      </p:sp>
    </p:spTree>
    <p:extLst>
      <p:ext uri="{BB962C8B-B14F-4D97-AF65-F5344CB8AC3E}">
        <p14:creationId xmlns:p14="http://schemas.microsoft.com/office/powerpoint/2010/main" val="198826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28459-DEF7-314A-B0B9-293D0D3D39BA}" type="datetimeFigureOut">
              <a:rPr lang="en-US" smtClean="0"/>
              <a:t>4/11/17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BCC34D-6B16-854F-AFA7-D3D83B959A5A}" type="slidenum">
              <a:rPr lang="en-US" smtClean="0"/>
              <a:t>‹#›</a:t>
            </a:fld>
            <a:endParaRPr lang="en-US"/>
          </a:p>
        </p:txBody>
      </p:sp>
    </p:spTree>
    <p:extLst>
      <p:ext uri="{BB962C8B-B14F-4D97-AF65-F5344CB8AC3E}">
        <p14:creationId xmlns:p14="http://schemas.microsoft.com/office/powerpoint/2010/main" val="185023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28459-DEF7-314A-B0B9-293D0D3D39BA}" type="datetimeFigureOut">
              <a:rPr lang="en-US" smtClean="0"/>
              <a:t>4/11/17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BCC34D-6B16-854F-AFA7-D3D83B959A5A}" type="slidenum">
              <a:rPr lang="en-US" smtClean="0"/>
              <a:t>‹#›</a:t>
            </a:fld>
            <a:endParaRPr lang="en-US"/>
          </a:p>
        </p:txBody>
      </p:sp>
    </p:spTree>
    <p:extLst>
      <p:ext uri="{BB962C8B-B14F-4D97-AF65-F5344CB8AC3E}">
        <p14:creationId xmlns:p14="http://schemas.microsoft.com/office/powerpoint/2010/main" val="140754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1463040"/>
            <a:ext cx="5308520" cy="5120640"/>
          </a:xfrm>
        </p:spPr>
        <p:txBody>
          <a:bodyPr anchor="b"/>
          <a:lstStyle>
            <a:lvl1pPr>
              <a:defRPr sz="4320"/>
            </a:lvl1pPr>
          </a:lstStyle>
          <a:p>
            <a:r>
              <a:rPr lang="en-US" smtClean="0"/>
              <a:t>Click to edit Master title style</a:t>
            </a:r>
            <a:endParaRPr lang="en-US"/>
          </a:p>
        </p:txBody>
      </p:sp>
      <p:sp>
        <p:nvSpPr>
          <p:cNvPr id="3" name="Content Placeholder 2"/>
          <p:cNvSpPr>
            <a:spLocks noGrp="1"/>
          </p:cNvSpPr>
          <p:nvPr>
            <p:ph idx="1"/>
          </p:nvPr>
        </p:nvSpPr>
        <p:spPr>
          <a:xfrm>
            <a:off x="6997304" y="3159762"/>
            <a:ext cx="8332470" cy="15595600"/>
          </a:xfrm>
        </p:spPr>
        <p:txBody>
          <a:bodyPr/>
          <a:lstStyle>
            <a:lvl1pPr>
              <a:defRPr sz="4320"/>
            </a:lvl1pPr>
            <a:lvl2pPr>
              <a:defRPr sz="3780"/>
            </a:lvl2pPr>
            <a:lvl3pPr>
              <a:defRPr sz="324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33714" y="6583680"/>
            <a:ext cx="5308520" cy="12197082"/>
          </a:xfrm>
        </p:spPr>
        <p:txBody>
          <a:bodyPr/>
          <a:lstStyle>
            <a:lvl1pPr marL="0" indent="0">
              <a:buNone/>
              <a:defRPr sz="2160"/>
            </a:lvl1pPr>
            <a:lvl2pPr marL="617220" indent="0">
              <a:buNone/>
              <a:defRPr sz="1890"/>
            </a:lvl2pPr>
            <a:lvl3pPr marL="1234440" indent="0">
              <a:buNone/>
              <a:defRPr sz="1620"/>
            </a:lvl3pPr>
            <a:lvl4pPr marL="1851660" indent="0">
              <a:buNone/>
              <a:defRPr sz="1350"/>
            </a:lvl4pPr>
            <a:lvl5pPr marL="2468880" indent="0">
              <a:buNone/>
              <a:defRPr sz="1350"/>
            </a:lvl5pPr>
            <a:lvl6pPr marL="3086100" indent="0">
              <a:buNone/>
              <a:defRPr sz="1350"/>
            </a:lvl6pPr>
            <a:lvl7pPr marL="3703320" indent="0">
              <a:buNone/>
              <a:defRPr sz="1350"/>
            </a:lvl7pPr>
            <a:lvl8pPr marL="4320540" indent="0">
              <a:buNone/>
              <a:defRPr sz="1350"/>
            </a:lvl8pPr>
            <a:lvl9pPr marL="493776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28459-DEF7-314A-B0B9-293D0D3D39BA}"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CC34D-6B16-854F-AFA7-D3D83B959A5A}" type="slidenum">
              <a:rPr lang="en-US" smtClean="0"/>
              <a:t>‹#›</a:t>
            </a:fld>
            <a:endParaRPr lang="en-US"/>
          </a:p>
        </p:txBody>
      </p:sp>
    </p:spTree>
    <p:extLst>
      <p:ext uri="{BB962C8B-B14F-4D97-AF65-F5344CB8AC3E}">
        <p14:creationId xmlns:p14="http://schemas.microsoft.com/office/powerpoint/2010/main" val="210765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1463040"/>
            <a:ext cx="5308520" cy="5120640"/>
          </a:xfrm>
        </p:spPr>
        <p:txBody>
          <a:bodyPr anchor="b"/>
          <a:lstStyle>
            <a:lvl1pPr>
              <a:defRPr sz="4320"/>
            </a:lvl1pPr>
          </a:lstStyle>
          <a:p>
            <a:r>
              <a:rPr lang="en-US" smtClean="0"/>
              <a:t>Click to edit Master title style</a:t>
            </a:r>
            <a:endParaRPr lang="en-US"/>
          </a:p>
        </p:txBody>
      </p:sp>
      <p:sp>
        <p:nvSpPr>
          <p:cNvPr id="3" name="Picture Placeholder 2"/>
          <p:cNvSpPr>
            <a:spLocks noGrp="1"/>
          </p:cNvSpPr>
          <p:nvPr>
            <p:ph type="pic" idx="1"/>
          </p:nvPr>
        </p:nvSpPr>
        <p:spPr>
          <a:xfrm>
            <a:off x="6997304" y="3159762"/>
            <a:ext cx="8332470" cy="15595600"/>
          </a:xfrm>
        </p:spPr>
        <p:txBody>
          <a:bodyPr/>
          <a:lstStyle>
            <a:lvl1pPr marL="0" indent="0">
              <a:buNone/>
              <a:defRPr sz="4320"/>
            </a:lvl1pPr>
            <a:lvl2pPr marL="617220" indent="0">
              <a:buNone/>
              <a:defRPr sz="3780"/>
            </a:lvl2pPr>
            <a:lvl3pPr marL="1234440" indent="0">
              <a:buNone/>
              <a:defRPr sz="3240"/>
            </a:lvl3pPr>
            <a:lvl4pPr marL="1851660" indent="0">
              <a:buNone/>
              <a:defRPr sz="2700"/>
            </a:lvl4pPr>
            <a:lvl5pPr marL="2468880" indent="0">
              <a:buNone/>
              <a:defRPr sz="2700"/>
            </a:lvl5pPr>
            <a:lvl6pPr marL="3086100" indent="0">
              <a:buNone/>
              <a:defRPr sz="2700"/>
            </a:lvl6pPr>
            <a:lvl7pPr marL="3703320" indent="0">
              <a:buNone/>
              <a:defRPr sz="2700"/>
            </a:lvl7pPr>
            <a:lvl8pPr marL="4320540" indent="0">
              <a:buNone/>
              <a:defRPr sz="2700"/>
            </a:lvl8pPr>
            <a:lvl9pPr marL="4937760" indent="0">
              <a:buNone/>
              <a:defRPr sz="2700"/>
            </a:lvl9pPr>
          </a:lstStyle>
          <a:p>
            <a:endParaRPr lang="en-US"/>
          </a:p>
        </p:txBody>
      </p:sp>
      <p:sp>
        <p:nvSpPr>
          <p:cNvPr id="4" name="Text Placeholder 3"/>
          <p:cNvSpPr>
            <a:spLocks noGrp="1"/>
          </p:cNvSpPr>
          <p:nvPr>
            <p:ph type="body" sz="half" idx="2"/>
          </p:nvPr>
        </p:nvSpPr>
        <p:spPr>
          <a:xfrm>
            <a:off x="1133714" y="6583680"/>
            <a:ext cx="5308520" cy="12197082"/>
          </a:xfrm>
        </p:spPr>
        <p:txBody>
          <a:bodyPr/>
          <a:lstStyle>
            <a:lvl1pPr marL="0" indent="0">
              <a:buNone/>
              <a:defRPr sz="2160"/>
            </a:lvl1pPr>
            <a:lvl2pPr marL="617220" indent="0">
              <a:buNone/>
              <a:defRPr sz="1890"/>
            </a:lvl2pPr>
            <a:lvl3pPr marL="1234440" indent="0">
              <a:buNone/>
              <a:defRPr sz="1620"/>
            </a:lvl3pPr>
            <a:lvl4pPr marL="1851660" indent="0">
              <a:buNone/>
              <a:defRPr sz="1350"/>
            </a:lvl4pPr>
            <a:lvl5pPr marL="2468880" indent="0">
              <a:buNone/>
              <a:defRPr sz="1350"/>
            </a:lvl5pPr>
            <a:lvl6pPr marL="3086100" indent="0">
              <a:buNone/>
              <a:defRPr sz="1350"/>
            </a:lvl6pPr>
            <a:lvl7pPr marL="3703320" indent="0">
              <a:buNone/>
              <a:defRPr sz="1350"/>
            </a:lvl7pPr>
            <a:lvl8pPr marL="4320540" indent="0">
              <a:buNone/>
              <a:defRPr sz="1350"/>
            </a:lvl8pPr>
            <a:lvl9pPr marL="493776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28459-DEF7-314A-B0B9-293D0D3D39BA}"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BCC34D-6B16-854F-AFA7-D3D83B959A5A}" type="slidenum">
              <a:rPr lang="en-US" smtClean="0"/>
              <a:t>‹#›</a:t>
            </a:fld>
            <a:endParaRPr lang="en-US"/>
          </a:p>
        </p:txBody>
      </p:sp>
    </p:spTree>
    <p:extLst>
      <p:ext uri="{BB962C8B-B14F-4D97-AF65-F5344CB8AC3E}">
        <p14:creationId xmlns:p14="http://schemas.microsoft.com/office/powerpoint/2010/main" val="5962391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1570" y="1168401"/>
            <a:ext cx="14196060" cy="424180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131570" y="5842000"/>
            <a:ext cx="14196060" cy="139242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131570" y="20340322"/>
            <a:ext cx="3703320" cy="1168400"/>
          </a:xfrm>
          <a:prstGeom prst="rect">
            <a:avLst/>
          </a:prstGeom>
        </p:spPr>
        <p:txBody>
          <a:bodyPr vert="horz" lIns="91440" tIns="45720" rIns="91440" bIns="45720" rtlCol="0" anchor="ctr"/>
          <a:lstStyle>
            <a:lvl1pPr algn="l">
              <a:defRPr sz="1620">
                <a:solidFill>
                  <a:schemeClr val="tx1">
                    <a:tint val="75000"/>
                  </a:schemeClr>
                </a:solidFill>
              </a:defRPr>
            </a:lvl1pPr>
          </a:lstStyle>
          <a:p>
            <a:fld id="{F6428459-DEF7-314A-B0B9-293D0D3D39BA}" type="datetimeFigureOut">
              <a:rPr lang="en-US" smtClean="0"/>
              <a:t>4/11/17</a:t>
            </a:fld>
            <a:endParaRPr lang="en-US"/>
          </a:p>
        </p:txBody>
      </p:sp>
      <p:sp>
        <p:nvSpPr>
          <p:cNvPr id="5" name="Footer Placeholder 4"/>
          <p:cNvSpPr>
            <a:spLocks noGrp="1"/>
          </p:cNvSpPr>
          <p:nvPr>
            <p:ph type="ftr" sz="quarter" idx="3"/>
          </p:nvPr>
        </p:nvSpPr>
        <p:spPr>
          <a:xfrm>
            <a:off x="5452110" y="20340322"/>
            <a:ext cx="5554980" cy="1168400"/>
          </a:xfrm>
          <a:prstGeom prst="rect">
            <a:avLst/>
          </a:prstGeom>
        </p:spPr>
        <p:txBody>
          <a:bodyPr vert="horz" lIns="91440" tIns="45720" rIns="91440" bIns="45720" rtlCol="0" anchor="ctr"/>
          <a:lstStyle>
            <a:lvl1pPr algn="ctr">
              <a:defRPr sz="16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24310" y="20340322"/>
            <a:ext cx="3703320" cy="1168400"/>
          </a:xfrm>
          <a:prstGeom prst="rect">
            <a:avLst/>
          </a:prstGeom>
        </p:spPr>
        <p:txBody>
          <a:bodyPr vert="horz" lIns="91440" tIns="45720" rIns="91440" bIns="45720" rtlCol="0" anchor="ctr"/>
          <a:lstStyle>
            <a:lvl1pPr algn="r">
              <a:defRPr sz="1620">
                <a:solidFill>
                  <a:schemeClr val="tx1">
                    <a:tint val="75000"/>
                  </a:schemeClr>
                </a:solidFill>
              </a:defRPr>
            </a:lvl1pPr>
          </a:lstStyle>
          <a:p>
            <a:fld id="{F6BCC34D-6B16-854F-AFA7-D3D83B959A5A}" type="slidenum">
              <a:rPr lang="en-US" smtClean="0"/>
              <a:t>‹#›</a:t>
            </a:fld>
            <a:endParaRPr lang="en-US"/>
          </a:p>
        </p:txBody>
      </p:sp>
    </p:spTree>
    <p:extLst>
      <p:ext uri="{BB962C8B-B14F-4D97-AF65-F5344CB8AC3E}">
        <p14:creationId xmlns:p14="http://schemas.microsoft.com/office/powerpoint/2010/main" val="136284996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1234440" rtl="0" eaLnBrk="1" latinLnBrk="0" hangingPunct="1">
        <a:lnSpc>
          <a:spcPct val="90000"/>
        </a:lnSpc>
        <a:spcBef>
          <a:spcPct val="0"/>
        </a:spcBef>
        <a:buNone/>
        <a:defRPr sz="5940" kern="1200">
          <a:solidFill>
            <a:schemeClr val="tx1"/>
          </a:solidFill>
          <a:latin typeface="+mj-lt"/>
          <a:ea typeface="+mj-ea"/>
          <a:cs typeface="+mj-cs"/>
        </a:defRPr>
      </a:lvl1pPr>
    </p:titleStyle>
    <p:bodyStyle>
      <a:lvl1pPr marL="308610" indent="-308610" algn="l" defTabSz="1234440" rtl="0" eaLnBrk="1" latinLnBrk="0" hangingPunct="1">
        <a:lnSpc>
          <a:spcPct val="90000"/>
        </a:lnSpc>
        <a:spcBef>
          <a:spcPts val="1350"/>
        </a:spcBef>
        <a:buFont typeface="Arial"/>
        <a:buChar char="•"/>
        <a:defRPr sz="3780" kern="1200">
          <a:solidFill>
            <a:schemeClr val="tx1"/>
          </a:solidFill>
          <a:latin typeface="+mn-lt"/>
          <a:ea typeface="+mn-ea"/>
          <a:cs typeface="+mn-cs"/>
        </a:defRPr>
      </a:lvl1pPr>
      <a:lvl2pPr marL="925830" indent="-308610" algn="l" defTabSz="1234440" rtl="0" eaLnBrk="1" latinLnBrk="0" hangingPunct="1">
        <a:lnSpc>
          <a:spcPct val="90000"/>
        </a:lnSpc>
        <a:spcBef>
          <a:spcPts val="675"/>
        </a:spcBef>
        <a:buFont typeface="Arial"/>
        <a:buChar char="•"/>
        <a:defRPr sz="3240" kern="1200">
          <a:solidFill>
            <a:schemeClr val="tx1"/>
          </a:solidFill>
          <a:latin typeface="+mn-lt"/>
          <a:ea typeface="+mn-ea"/>
          <a:cs typeface="+mn-cs"/>
        </a:defRPr>
      </a:lvl2pPr>
      <a:lvl3pPr marL="1543050" indent="-308610" algn="l" defTabSz="1234440" rtl="0" eaLnBrk="1" latinLnBrk="0" hangingPunct="1">
        <a:lnSpc>
          <a:spcPct val="90000"/>
        </a:lnSpc>
        <a:spcBef>
          <a:spcPts val="675"/>
        </a:spcBef>
        <a:buFont typeface="Arial"/>
        <a:buChar char="•"/>
        <a:defRPr sz="2700" kern="1200">
          <a:solidFill>
            <a:schemeClr val="tx1"/>
          </a:solidFill>
          <a:latin typeface="+mn-lt"/>
          <a:ea typeface="+mn-ea"/>
          <a:cs typeface="+mn-cs"/>
        </a:defRPr>
      </a:lvl3pPr>
      <a:lvl4pPr marL="2160270" indent="-308610" algn="l" defTabSz="1234440" rtl="0" eaLnBrk="1" latinLnBrk="0" hangingPunct="1">
        <a:lnSpc>
          <a:spcPct val="90000"/>
        </a:lnSpc>
        <a:spcBef>
          <a:spcPts val="675"/>
        </a:spcBef>
        <a:buFont typeface="Arial"/>
        <a:buChar char="•"/>
        <a:defRPr sz="2430" kern="1200">
          <a:solidFill>
            <a:schemeClr val="tx1"/>
          </a:solidFill>
          <a:latin typeface="+mn-lt"/>
          <a:ea typeface="+mn-ea"/>
          <a:cs typeface="+mn-cs"/>
        </a:defRPr>
      </a:lvl4pPr>
      <a:lvl5pPr marL="2777490" indent="-308610" algn="l" defTabSz="1234440" rtl="0" eaLnBrk="1" latinLnBrk="0" hangingPunct="1">
        <a:lnSpc>
          <a:spcPct val="90000"/>
        </a:lnSpc>
        <a:spcBef>
          <a:spcPts val="675"/>
        </a:spcBef>
        <a:buFont typeface="Arial"/>
        <a:buChar char="•"/>
        <a:defRPr sz="2430" kern="1200">
          <a:solidFill>
            <a:schemeClr val="tx1"/>
          </a:solidFill>
          <a:latin typeface="+mn-lt"/>
          <a:ea typeface="+mn-ea"/>
          <a:cs typeface="+mn-cs"/>
        </a:defRPr>
      </a:lvl5pPr>
      <a:lvl6pPr marL="3394710" indent="-308610" algn="l" defTabSz="1234440" rtl="0" eaLnBrk="1" latinLnBrk="0" hangingPunct="1">
        <a:lnSpc>
          <a:spcPct val="90000"/>
        </a:lnSpc>
        <a:spcBef>
          <a:spcPts val="675"/>
        </a:spcBef>
        <a:buFont typeface="Arial"/>
        <a:buChar char="•"/>
        <a:defRPr sz="2430" kern="1200">
          <a:solidFill>
            <a:schemeClr val="tx1"/>
          </a:solidFill>
          <a:latin typeface="+mn-lt"/>
          <a:ea typeface="+mn-ea"/>
          <a:cs typeface="+mn-cs"/>
        </a:defRPr>
      </a:lvl6pPr>
      <a:lvl7pPr marL="4011930" indent="-308610" algn="l" defTabSz="1234440" rtl="0" eaLnBrk="1" latinLnBrk="0" hangingPunct="1">
        <a:lnSpc>
          <a:spcPct val="90000"/>
        </a:lnSpc>
        <a:spcBef>
          <a:spcPts val="675"/>
        </a:spcBef>
        <a:buFont typeface="Arial"/>
        <a:buChar char="•"/>
        <a:defRPr sz="2430" kern="1200">
          <a:solidFill>
            <a:schemeClr val="tx1"/>
          </a:solidFill>
          <a:latin typeface="+mn-lt"/>
          <a:ea typeface="+mn-ea"/>
          <a:cs typeface="+mn-cs"/>
        </a:defRPr>
      </a:lvl7pPr>
      <a:lvl8pPr marL="4629150" indent="-308610" algn="l" defTabSz="1234440" rtl="0" eaLnBrk="1" latinLnBrk="0" hangingPunct="1">
        <a:lnSpc>
          <a:spcPct val="90000"/>
        </a:lnSpc>
        <a:spcBef>
          <a:spcPts val="675"/>
        </a:spcBef>
        <a:buFont typeface="Arial"/>
        <a:buChar char="•"/>
        <a:defRPr sz="2430" kern="1200">
          <a:solidFill>
            <a:schemeClr val="tx1"/>
          </a:solidFill>
          <a:latin typeface="+mn-lt"/>
          <a:ea typeface="+mn-ea"/>
          <a:cs typeface="+mn-cs"/>
        </a:defRPr>
      </a:lvl8pPr>
      <a:lvl9pPr marL="5246370" indent="-308610" algn="l" defTabSz="1234440" rtl="0" eaLnBrk="1" latinLnBrk="0" hangingPunct="1">
        <a:lnSpc>
          <a:spcPct val="90000"/>
        </a:lnSpc>
        <a:spcBef>
          <a:spcPts val="675"/>
        </a:spcBef>
        <a:buFont typeface="Arial"/>
        <a:buChar char="•"/>
        <a:defRPr sz="2430" kern="1200">
          <a:solidFill>
            <a:schemeClr val="tx1"/>
          </a:solidFill>
          <a:latin typeface="+mn-lt"/>
          <a:ea typeface="+mn-ea"/>
          <a:cs typeface="+mn-cs"/>
        </a:defRPr>
      </a:lvl9pPr>
    </p:bodyStyle>
    <p:otherStyle>
      <a:defPPr>
        <a:defRPr lang="en-US"/>
      </a:defPPr>
      <a:lvl1pPr marL="0" algn="l" defTabSz="1234440" rtl="0" eaLnBrk="1" latinLnBrk="0" hangingPunct="1">
        <a:defRPr sz="2430" kern="1200">
          <a:solidFill>
            <a:schemeClr val="tx1"/>
          </a:solidFill>
          <a:latin typeface="+mn-lt"/>
          <a:ea typeface="+mn-ea"/>
          <a:cs typeface="+mn-cs"/>
        </a:defRPr>
      </a:lvl1pPr>
      <a:lvl2pPr marL="617220" algn="l" defTabSz="1234440" rtl="0" eaLnBrk="1" latinLnBrk="0" hangingPunct="1">
        <a:defRPr sz="2430" kern="1200">
          <a:solidFill>
            <a:schemeClr val="tx1"/>
          </a:solidFill>
          <a:latin typeface="+mn-lt"/>
          <a:ea typeface="+mn-ea"/>
          <a:cs typeface="+mn-cs"/>
        </a:defRPr>
      </a:lvl2pPr>
      <a:lvl3pPr marL="1234440" algn="l" defTabSz="1234440" rtl="0" eaLnBrk="1" latinLnBrk="0" hangingPunct="1">
        <a:defRPr sz="2430" kern="1200">
          <a:solidFill>
            <a:schemeClr val="tx1"/>
          </a:solidFill>
          <a:latin typeface="+mn-lt"/>
          <a:ea typeface="+mn-ea"/>
          <a:cs typeface="+mn-cs"/>
        </a:defRPr>
      </a:lvl3pPr>
      <a:lvl4pPr marL="1851660" algn="l" defTabSz="1234440" rtl="0" eaLnBrk="1" latinLnBrk="0" hangingPunct="1">
        <a:defRPr sz="2430" kern="1200">
          <a:solidFill>
            <a:schemeClr val="tx1"/>
          </a:solidFill>
          <a:latin typeface="+mn-lt"/>
          <a:ea typeface="+mn-ea"/>
          <a:cs typeface="+mn-cs"/>
        </a:defRPr>
      </a:lvl4pPr>
      <a:lvl5pPr marL="2468880" algn="l" defTabSz="1234440" rtl="0" eaLnBrk="1" latinLnBrk="0" hangingPunct="1">
        <a:defRPr sz="2430" kern="1200">
          <a:solidFill>
            <a:schemeClr val="tx1"/>
          </a:solidFill>
          <a:latin typeface="+mn-lt"/>
          <a:ea typeface="+mn-ea"/>
          <a:cs typeface="+mn-cs"/>
        </a:defRPr>
      </a:lvl5pPr>
      <a:lvl6pPr marL="3086100" algn="l" defTabSz="1234440" rtl="0" eaLnBrk="1" latinLnBrk="0" hangingPunct="1">
        <a:defRPr sz="2430" kern="1200">
          <a:solidFill>
            <a:schemeClr val="tx1"/>
          </a:solidFill>
          <a:latin typeface="+mn-lt"/>
          <a:ea typeface="+mn-ea"/>
          <a:cs typeface="+mn-cs"/>
        </a:defRPr>
      </a:lvl6pPr>
      <a:lvl7pPr marL="3703320" algn="l" defTabSz="1234440" rtl="0" eaLnBrk="1" latinLnBrk="0" hangingPunct="1">
        <a:defRPr sz="2430" kern="1200">
          <a:solidFill>
            <a:schemeClr val="tx1"/>
          </a:solidFill>
          <a:latin typeface="+mn-lt"/>
          <a:ea typeface="+mn-ea"/>
          <a:cs typeface="+mn-cs"/>
        </a:defRPr>
      </a:lvl7pPr>
      <a:lvl8pPr marL="4320540" algn="l" defTabSz="1234440" rtl="0" eaLnBrk="1" latinLnBrk="0" hangingPunct="1">
        <a:defRPr sz="2430" kern="1200">
          <a:solidFill>
            <a:schemeClr val="tx1"/>
          </a:solidFill>
          <a:latin typeface="+mn-lt"/>
          <a:ea typeface="+mn-ea"/>
          <a:cs typeface="+mn-cs"/>
        </a:defRPr>
      </a:lvl8pPr>
      <a:lvl9pPr marL="4937760" algn="l" defTabSz="1234440" rtl="0" eaLnBrk="1" latinLnBrk="0" hangingPunct="1">
        <a:defRPr sz="243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2999"/>
            <a:ext cx="14532429" cy="1877437"/>
          </a:xfrm>
          <a:prstGeom prst="rect">
            <a:avLst/>
          </a:prstGeom>
          <a:noFill/>
        </p:spPr>
        <p:txBody>
          <a:bodyPr wrap="square" rtlCol="0">
            <a:spAutoFit/>
          </a:bodyPr>
          <a:lstStyle/>
          <a:p>
            <a:r>
              <a:rPr lang="en-US" sz="7200" b="1" dirty="0" smtClean="0">
                <a:solidFill>
                  <a:schemeClr val="tx2"/>
                </a:solidFill>
                <a:latin typeface="Perpetua Titling MT" charset="0"/>
                <a:ea typeface="Perpetua Titling MT" charset="0"/>
                <a:cs typeface="Perpetua Titling MT" charset="0"/>
              </a:rPr>
              <a:t>“wired”</a:t>
            </a:r>
            <a:endParaRPr lang="en-US" sz="2400" b="1" dirty="0" smtClean="0">
              <a:solidFill>
                <a:schemeClr val="tx2"/>
              </a:solidFill>
              <a:latin typeface="Perpetua Titling MT" charset="0"/>
              <a:ea typeface="Perpetua Titling MT" charset="0"/>
              <a:cs typeface="Perpetua Titling MT" charset="0"/>
            </a:endParaRPr>
          </a:p>
          <a:p>
            <a:endParaRPr lang="en-US" sz="1600" b="1" dirty="0" smtClean="0">
              <a:solidFill>
                <a:schemeClr val="tx2"/>
              </a:solidFill>
              <a:latin typeface="Perpetua Titling MT" charset="0"/>
              <a:ea typeface="Perpetua Titling MT" charset="0"/>
              <a:cs typeface="Perpetua Titling MT" charset="0"/>
            </a:endParaRPr>
          </a:p>
          <a:p>
            <a:r>
              <a:rPr lang="en-US" sz="2800" b="1" dirty="0" smtClean="0">
                <a:solidFill>
                  <a:schemeClr val="tx2"/>
                </a:solidFill>
                <a:latin typeface="Perpetua Titling MT" charset="0"/>
                <a:ea typeface="Perpetua Titling MT" charset="0"/>
                <a:cs typeface="Perpetua Titling MT" charset="0"/>
              </a:rPr>
              <a:t>BY: JESSIE WHITMORE</a:t>
            </a:r>
            <a:endParaRPr lang="en-US" sz="2800" b="1" dirty="0">
              <a:solidFill>
                <a:schemeClr val="tx2"/>
              </a:solidFill>
              <a:latin typeface="Perpetua Titling MT" charset="0"/>
              <a:ea typeface="Perpetua Titling MT" charset="0"/>
              <a:cs typeface="Perpetua Titling MT" charset="0"/>
            </a:endParaRPr>
          </a:p>
        </p:txBody>
      </p:sp>
      <p:pic>
        <p:nvPicPr>
          <p:cNvPr id="6" name="Picture 5"/>
          <p:cNvPicPr>
            <a:picLocks noChangeAspect="1"/>
          </p:cNvPicPr>
          <p:nvPr/>
        </p:nvPicPr>
        <p:blipFill rotWithShape="1">
          <a:blip r:embed="rId3"/>
          <a:srcRect t="2813" b="44473"/>
          <a:stretch/>
        </p:blipFill>
        <p:spPr>
          <a:xfrm rot="16200000">
            <a:off x="6689495" y="9529393"/>
            <a:ext cx="7378700" cy="5355770"/>
          </a:xfrm>
          <a:prstGeom prst="rect">
            <a:avLst/>
          </a:prstGeom>
        </p:spPr>
      </p:pic>
      <p:pic>
        <p:nvPicPr>
          <p:cNvPr id="8" name="Picture 7"/>
          <p:cNvPicPr>
            <a:picLocks noChangeAspect="1"/>
          </p:cNvPicPr>
          <p:nvPr/>
        </p:nvPicPr>
        <p:blipFill rotWithShape="1">
          <a:blip r:embed="rId3"/>
          <a:srcRect l="6184" t="52312" b="1723"/>
          <a:stretch/>
        </p:blipFill>
        <p:spPr>
          <a:xfrm rot="16200000">
            <a:off x="10365012" y="13561643"/>
            <a:ext cx="6922407" cy="466997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770859" y="5180572"/>
            <a:ext cx="4686300" cy="3514725"/>
          </a:xfrm>
          <a:prstGeom prst="rect">
            <a:avLst/>
          </a:prstGeom>
          <a:ln w="57150">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685653" y="4011820"/>
            <a:ext cx="4686299" cy="3514724"/>
          </a:xfrm>
          <a:prstGeom prst="rect">
            <a:avLst/>
          </a:prstGeom>
          <a:ln w="57150">
            <a:solidFill>
              <a:schemeClr val="tx1"/>
            </a:solidFill>
          </a:ln>
        </p:spPr>
      </p:pic>
      <p:sp>
        <p:nvSpPr>
          <p:cNvPr id="12" name="TextBox 11"/>
          <p:cNvSpPr txBox="1"/>
          <p:nvPr/>
        </p:nvSpPr>
        <p:spPr>
          <a:xfrm>
            <a:off x="301052" y="4001654"/>
            <a:ext cx="7399908" cy="16496824"/>
          </a:xfrm>
          <a:prstGeom prst="rect">
            <a:avLst/>
          </a:prstGeom>
          <a:noFill/>
        </p:spPr>
        <p:txBody>
          <a:bodyPr wrap="square" rtlCol="0">
            <a:spAutoFit/>
          </a:bodyPr>
          <a:lstStyle/>
          <a:p>
            <a:r>
              <a:rPr lang="en-US" sz="2600" dirty="0" smtClean="0"/>
              <a:t>     ‘</a:t>
            </a:r>
            <a:r>
              <a:rPr lang="en-US" sz="2600" dirty="0"/>
              <a:t>Green Design’ is a style to building that minimizes harmful effects on human health and the environment. Also known as ‘sustainable design’, it aims at incorporating environmental features without compromising performance, quality, functionality, and the useful life of the item. With this project we were told to use materials that are sustainable, which is an important aspect to learn as we approach the professional world</a:t>
            </a:r>
            <a:r>
              <a:rPr lang="en-US" sz="2600" dirty="0" smtClean="0"/>
              <a:t>.</a:t>
            </a:r>
          </a:p>
          <a:p>
            <a:endParaRPr lang="en-US" sz="2600" dirty="0"/>
          </a:p>
          <a:p>
            <a:r>
              <a:rPr lang="en-US" sz="2600" dirty="0"/>
              <a:t> </a:t>
            </a:r>
            <a:r>
              <a:rPr lang="en-US" sz="2600" dirty="0" smtClean="0"/>
              <a:t>      </a:t>
            </a:r>
            <a:r>
              <a:rPr lang="en-US" sz="2600" dirty="0"/>
              <a:t>The inspiration for my light fixture came from wanting a more rustic/industrial design, and the urge to use anything recycled. We had some chicken wire in our garage, and my dad had veneer sheeting in the library of his office that I cut into thin strips. I formed the chicken wire into the shape of a lampshade, and weaved the strips of veneer throughout</a:t>
            </a:r>
            <a:r>
              <a:rPr lang="en-US" sz="2600" dirty="0" smtClean="0"/>
              <a:t>.</a:t>
            </a:r>
          </a:p>
          <a:p>
            <a:endParaRPr lang="en-US" sz="2600" dirty="0"/>
          </a:p>
          <a:p>
            <a:r>
              <a:rPr lang="en-US" sz="2600" dirty="0"/>
              <a:t> </a:t>
            </a:r>
            <a:r>
              <a:rPr lang="en-US" sz="2600" dirty="0" smtClean="0"/>
              <a:t>        The </a:t>
            </a:r>
            <a:r>
              <a:rPr lang="en-US" sz="2600" dirty="0"/>
              <a:t>vertical lines used in the light fixture create rhythm, and a downward flow. The space between the strips of veneer allow the light to openly shine through, and being able to see the wire underneath adds contrast and variety of materials in the design. The color palette helps with a rustic/industrial feel. The process of forming the wire took the most time to accomplish. I had to cut, and form the wire to fit on top of each opening, to make it easy to weave the veneer through. </a:t>
            </a:r>
            <a:endParaRPr lang="en-US" sz="2600" dirty="0" smtClean="0"/>
          </a:p>
          <a:p>
            <a:endParaRPr lang="en-US" sz="2600" dirty="0"/>
          </a:p>
          <a:p>
            <a:r>
              <a:rPr lang="en-US" sz="2600" dirty="0" smtClean="0"/>
              <a:t>      This </a:t>
            </a:r>
            <a:r>
              <a:rPr lang="en-US" sz="2600" dirty="0"/>
              <a:t>pendant would be ideally suited in an entryway, or above a table or island. It is a statement piece that would easily be emphasized in a simpler, non-cluttered space, and used as an accent piece</a:t>
            </a:r>
            <a:r>
              <a:rPr lang="en-US" sz="2600" dirty="0" smtClean="0"/>
              <a:t>.</a:t>
            </a:r>
          </a:p>
          <a:p>
            <a:endParaRPr lang="en-US" sz="2600" dirty="0"/>
          </a:p>
          <a:p>
            <a:r>
              <a:rPr lang="en-US" sz="2600" dirty="0"/>
              <a:t> </a:t>
            </a:r>
            <a:r>
              <a:rPr lang="en-US" sz="2600" dirty="0" smtClean="0"/>
              <a:t>     Once </a:t>
            </a:r>
            <a:r>
              <a:rPr lang="en-US" sz="2600" dirty="0"/>
              <a:t>the light fixture is ready to be thrown away, everything used is able to be recycled or reused. The chicken wire can be bent back into its original flat form, and be used as its original fencing purpose. If you’re a crafty person, you can use the veneer strips in different home DIY projects, or choose to recycle either.  </a:t>
            </a:r>
          </a:p>
        </p:txBody>
      </p:sp>
    </p:spTree>
    <p:extLst>
      <p:ext uri="{BB962C8B-B14F-4D97-AF65-F5344CB8AC3E}">
        <p14:creationId xmlns:p14="http://schemas.microsoft.com/office/powerpoint/2010/main" val="232852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TotalTime>
  <Words>365</Words>
  <Application>Microsoft Macintosh PowerPoint</Application>
  <PresentationFormat>Custom</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Calibri Light</vt:lpstr>
      <vt:lpstr>Perpetua Titling MT</vt:lpstr>
      <vt:lpstr>Arial</vt:lpstr>
      <vt:lpstr>Office Theme</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Whitmore, Jessie</dc:creator>
  <cp:lastModifiedBy>Whitmore, Jessie</cp:lastModifiedBy>
  <cp:revision>10</cp:revision>
  <dcterms:created xsi:type="dcterms:W3CDTF">2017-04-10T21:17:17Z</dcterms:created>
  <dcterms:modified xsi:type="dcterms:W3CDTF">2017-04-11T13:17:33Z</dcterms:modified>
</cp:coreProperties>
</file>